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35473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Turtle Massacre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Make shooting area 30 feet wide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F2D33FE-5739-4BE3-BD9C-929B1C8D2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61728"/>
            <a:ext cx="7025776" cy="335414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Turtle Massacre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Turtle Massacre is a 32 round, 160 point, Comstock course of fire. There are 16 IPSC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137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2021-03-25T21:30:00Z</dcterms:modified>
  <cp:category>Shooting</cp:category>
</cp:coreProperties>
</file>

<file path=docProps/thumbnail.jpeg>
</file>